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5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6C9E35-D3F9-41AC-AAD1-C18DF5A8E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3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9F6A-7D19-4C0A-ABFF-D77040C0414A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8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F339A-D580-4ED0-9F47-7821CF0D5D47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14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665B2-592B-4303-9057-4B2A2461F440}" type="slidenum">
              <a:rPr lang="en-US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6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29911-C483-4D2D-BB64-D616E02F64C6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5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E82CC-F601-41DC-9F31-216C3ED2B765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440CF-7959-4EF0-A9E5-1F55CE169633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4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2E321-F031-46AB-A0A0-104AE3A6B876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5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A3E25-93DD-4AE0-B9EA-83020D7ACF24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3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83A50-B7C7-49F1-AA2A-213DD366C998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4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F162A-45B7-40C8-ADCF-605BA9846ED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0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3FBD3-473F-4061-BDB4-16647467A877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3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98652-89FD-4C45-93D9-5FDBEA199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FB46B-7039-4464-9928-B1CFB594F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60439-EF3B-49B5-BF36-1CAB49227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EA227-0ECA-4802-832D-B1FFF2325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10D57-11D1-441E-AE6C-37F17A8D0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8AA68-E6C1-4DC2-91ED-9ACC091BE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F7331-1366-4905-B62B-CB38A3D40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0B5F3-1E26-4156-A65F-65E0EFF22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2A3E-3BCD-4E89-A21B-07D45FF04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BAAC2-0B82-4C50-B45C-2B6DD8942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85251-D29F-49CB-94B8-578FB739D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D31191-B955-4A44-BE09-EAB3DD89FC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8" descr="9844-happykids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76300" y="591185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With Counselor Cody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5" descr="9844-happykids_all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9844-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2" name="Picture 4" descr="9844-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3" name="Picture 5" descr="9844-happykidstre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5" descr="9844-happykids_welc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8" descr="9844-happykids_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5" descr="9844-happykids_poke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9844-happykids_poke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7" name="Picture 7" descr="9844-happykids_pokey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6" descr="9844-happykids_sam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2" name="Picture 6" descr="9844-happykids_sophi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9" name="Picture 5" descr="9844-happykids_jump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1" name="Picture 7" descr="9844-happykids_jump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7" name="Picture 5" descr="9844-happykids_goo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9844-happykids_goob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6" descr="9844-happykids_l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71" charset="0"/>
            <a:ea typeface="Arial" pitchFamily="71" charset="0"/>
            <a:cs typeface="Arial" pitchFamily="7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71" charset="0"/>
            <a:ea typeface="Arial" pitchFamily="71" charset="0"/>
            <a:cs typeface="Arial" pitchFamily="7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14</Words>
  <Application>Microsoft Office PowerPoint</Application>
  <PresentationFormat>On-screen Show (4:3)</PresentationFormat>
  <Paragraphs>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Carolyn  Sukava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 Sukava</dc:creator>
  <cp:lastModifiedBy>Windows User</cp:lastModifiedBy>
  <cp:revision>35</cp:revision>
  <dcterms:created xsi:type="dcterms:W3CDTF">2008-09-09T20:52:43Z</dcterms:created>
  <dcterms:modified xsi:type="dcterms:W3CDTF">2014-09-30T19:05:22Z</dcterms:modified>
</cp:coreProperties>
</file>